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christoffer.holmstedt@se.abb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Group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INTERACTIVE JOINT KANBAN BOARD FOR ABB PORTS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894" y="279699"/>
            <a:ext cx="6578664" cy="422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54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</a:t>
            </a:r>
            <a:r>
              <a:rPr lang="en-US" dirty="0"/>
              <a:t>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André </a:t>
            </a:r>
            <a:r>
              <a:rPr lang="en-US" dirty="0" err="1"/>
              <a:t>Caldegren</a:t>
            </a:r>
            <a:endParaRPr lang="en-US" dirty="0"/>
          </a:p>
          <a:p>
            <a:r>
              <a:rPr lang="en-US" dirty="0"/>
              <a:t>Anton </a:t>
            </a:r>
            <a:r>
              <a:rPr lang="en-US" dirty="0" smtClean="0"/>
              <a:t>Roslund </a:t>
            </a:r>
            <a:r>
              <a:rPr lang="mr-IN" dirty="0" smtClean="0"/>
              <a:t>–</a:t>
            </a:r>
            <a:r>
              <a:rPr lang="en-US" dirty="0" smtClean="0"/>
              <a:t> Project Manager</a:t>
            </a:r>
            <a:endParaRPr lang="en-US" dirty="0"/>
          </a:p>
          <a:p>
            <a:r>
              <a:rPr lang="en-US" dirty="0" err="1"/>
              <a:t>Amer</a:t>
            </a:r>
            <a:r>
              <a:rPr lang="en-US" dirty="0"/>
              <a:t> </a:t>
            </a:r>
            <a:r>
              <a:rPr lang="en-US" dirty="0" err="1"/>
              <a:t>Surkovic</a:t>
            </a:r>
            <a:endParaRPr lang="en-US" dirty="0"/>
          </a:p>
          <a:p>
            <a:r>
              <a:rPr lang="en-US" dirty="0" err="1"/>
              <a:t>Dzana</a:t>
            </a:r>
            <a:r>
              <a:rPr lang="en-US" dirty="0"/>
              <a:t> </a:t>
            </a:r>
            <a:r>
              <a:rPr lang="en-US" dirty="0" err="1"/>
              <a:t>Hanic</a:t>
            </a:r>
            <a:endParaRPr lang="en-US" dirty="0"/>
          </a:p>
          <a:p>
            <a:r>
              <a:rPr lang="en-US" dirty="0" err="1"/>
              <a:t>Jawid</a:t>
            </a:r>
            <a:r>
              <a:rPr lang="en-US" dirty="0"/>
              <a:t> </a:t>
            </a:r>
            <a:r>
              <a:rPr lang="en-US" dirty="0" err="1"/>
              <a:t>Nasiri</a:t>
            </a:r>
            <a:endParaRPr lang="en-US" dirty="0"/>
          </a:p>
          <a:p>
            <a:r>
              <a:rPr lang="en-US" dirty="0"/>
              <a:t>Kevin Oswaldo Cabrera Navarro</a:t>
            </a:r>
          </a:p>
          <a:p>
            <a:r>
              <a:rPr lang="en-US" dirty="0"/>
              <a:t>Noah </a:t>
            </a:r>
            <a:r>
              <a:rPr lang="en-US" dirty="0" err="1" smtClean="0"/>
              <a:t>Gustavsson</a:t>
            </a:r>
            <a:endParaRPr lang="en-US" dirty="0" smtClean="0"/>
          </a:p>
          <a:p>
            <a:r>
              <a:rPr lang="en-US" dirty="0" smtClean="0"/>
              <a:t>Robert </a:t>
            </a:r>
            <a:r>
              <a:rPr lang="en-US" dirty="0" err="1" smtClean="0"/>
              <a:t>Duras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301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ABB Ports</a:t>
            </a:r>
          </a:p>
          <a:p>
            <a:pPr lvl="1"/>
            <a:r>
              <a:rPr lang="en-US" dirty="0" err="1"/>
              <a:t>Christoffer</a:t>
            </a:r>
            <a:r>
              <a:rPr lang="en-US" dirty="0"/>
              <a:t> </a:t>
            </a:r>
            <a:r>
              <a:rPr lang="en-US" dirty="0" err="1" smtClean="0"/>
              <a:t>Holmstedt</a:t>
            </a:r>
            <a:endParaRPr lang="en-US" dirty="0"/>
          </a:p>
          <a:p>
            <a:pPr lvl="2"/>
            <a:r>
              <a:rPr lang="en-US" dirty="0" smtClean="0">
                <a:hlinkClick r:id="rId2"/>
              </a:rPr>
              <a:t>christoffer.holmstedt@se.abb.com</a:t>
            </a:r>
            <a:r>
              <a:rPr lang="en-US" dirty="0"/>
              <a:t> </a:t>
            </a:r>
            <a:endParaRPr lang="en-US" dirty="0" smtClean="0"/>
          </a:p>
          <a:p>
            <a:pPr lvl="2"/>
            <a:r>
              <a:rPr lang="en-US" dirty="0" smtClean="0"/>
              <a:t>021-32 </a:t>
            </a:r>
            <a:r>
              <a:rPr lang="en-US" dirty="0"/>
              <a:t>46 18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020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Kanban board for visual representation of ”artifacts” on their </a:t>
            </a:r>
            <a:r>
              <a:rPr lang="en-US" dirty="0" err="1" smtClean="0"/>
              <a:t>TeamForge</a:t>
            </a:r>
            <a:r>
              <a:rPr lang="en-US" dirty="0" smtClean="0"/>
              <a:t>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925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Meeting with client</a:t>
            </a:r>
          </a:p>
          <a:p>
            <a:endParaRPr lang="en-US" dirty="0"/>
          </a:p>
          <a:p>
            <a:r>
              <a:rPr lang="en-US" dirty="0" smtClean="0"/>
              <a:t>Set up of team </a:t>
            </a:r>
            <a:r>
              <a:rPr lang="en-US" dirty="0" err="1" smtClean="0"/>
              <a:t>techonlogies</a:t>
            </a:r>
            <a:endParaRPr lang="en-US" dirty="0" smtClean="0"/>
          </a:p>
          <a:p>
            <a:pPr lvl="1"/>
            <a:r>
              <a:rPr lang="en-US" dirty="0"/>
              <a:t>Facebook messenger group - possibly already deprecated in favor of slack</a:t>
            </a:r>
          </a:p>
          <a:p>
            <a:pPr lvl="1"/>
            <a:r>
              <a:rPr lang="en-US" dirty="0"/>
              <a:t>Slack for primary means of communication.</a:t>
            </a:r>
          </a:p>
          <a:p>
            <a:pPr lvl="1"/>
            <a:r>
              <a:rPr lang="en-US" dirty="0"/>
              <a:t>GitHub for storing our code</a:t>
            </a:r>
          </a:p>
          <a:p>
            <a:pPr lvl="1"/>
            <a:r>
              <a:rPr lang="en-US" dirty="0"/>
              <a:t>GitHub project for group Kanban board</a:t>
            </a:r>
          </a:p>
          <a:p>
            <a:pPr lvl="1"/>
            <a:r>
              <a:rPr lang="en-US" dirty="0"/>
              <a:t>GitHub wiki for documentation and planning around the project.</a:t>
            </a:r>
          </a:p>
          <a:p>
            <a:pPr lvl="1"/>
            <a:r>
              <a:rPr lang="en-US" dirty="0"/>
              <a:t>Google calendar for group meetings and calendar stuff.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25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activities planned for the rest of the week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06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obstacles, risks or issues that have been identified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access to </a:t>
            </a:r>
            <a:r>
              <a:rPr lang="en-US" dirty="0" err="1" smtClean="0"/>
              <a:t>TeamForge</a:t>
            </a:r>
            <a:r>
              <a:rPr lang="en-US" dirty="0" smtClean="0"/>
              <a:t>. Still unable to to get a free trial, waiting on response from </a:t>
            </a:r>
            <a:r>
              <a:rPr lang="en-US" dirty="0" err="1" smtClean="0"/>
              <a:t>Collabnet</a:t>
            </a:r>
            <a:endParaRPr lang="en-US" dirty="0" smtClean="0"/>
          </a:p>
          <a:p>
            <a:r>
              <a:rPr lang="en-US" dirty="0" err="1" smtClean="0"/>
              <a:t>TeamForge’s</a:t>
            </a:r>
            <a:r>
              <a:rPr lang="en-US" dirty="0" smtClean="0"/>
              <a:t> free trial is limited to 30 days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735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the steering group, if any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0223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81</TotalTime>
  <Words>166</Words>
  <Application>Microsoft Macintosh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Century Gothic</vt:lpstr>
      <vt:lpstr>Mangal</vt:lpstr>
      <vt:lpstr>Wingdings 3</vt:lpstr>
      <vt:lpstr>Arial</vt:lpstr>
      <vt:lpstr>Ion</vt:lpstr>
      <vt:lpstr>Group 1</vt:lpstr>
      <vt:lpstr>Group members</vt:lpstr>
      <vt:lpstr>Client</vt:lpstr>
      <vt:lpstr>The Project</vt:lpstr>
      <vt:lpstr>So far</vt:lpstr>
      <vt:lpstr>The activities planned for the rest of the week </vt:lpstr>
      <vt:lpstr>Any obstacles, risks or issues that have been identified </vt:lpstr>
      <vt:lpstr>Questions to the steering group, if any 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2017-11-07T12:32:48Z</dcterms:created>
  <dcterms:modified xsi:type="dcterms:W3CDTF">2017-11-07T13:53:54Z</dcterms:modified>
</cp:coreProperties>
</file>

<file path=docProps/thumbnail.jpeg>
</file>